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44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/>
    <p:restoredTop sz="94655"/>
  </p:normalViewPr>
  <p:slideViewPr>
    <p:cSldViewPr snapToGrid="0">
      <p:cViewPr varScale="1">
        <p:scale>
          <a:sx n="95" d="100"/>
          <a:sy n="95" d="100"/>
        </p:scale>
        <p:origin x="4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E681-B687-E79D-7A58-9411198AC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37500-D741-F6FA-335D-AB5C7D21D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BA303-4492-00B7-1114-0D932780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47ACA-AC30-6A8F-6481-A8CF0B5D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37DA7-F9D2-97F4-1F69-42D6EA6D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2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30E9-CA6C-1EF9-EA3F-8406F07E1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31471-114C-06DD-DA2E-BA7B498C9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06BB-E5E2-A0EA-F3B1-FF0BD2A3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46BE5-0CEF-99F7-0349-8E03CA33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A8D4-5C8C-3120-A502-3EB154DE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4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574BC-3928-BA99-6370-2E3F87324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327E9-B4C2-8C96-07E9-BCFA003B9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2516-5E01-5C48-4A43-1931F8C6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40E5A-E7DD-1E64-B64D-254BFDA8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ACE1-D6E8-2CF3-ADAD-03F97AD4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91D0-46FB-B716-1C86-D0CBFE9E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44A9-5481-7195-B7CE-9A770A597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BDD6-6412-2A00-BC14-D7EBC30E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48A7-31D6-0720-F1E1-C1AFACCB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BE5-D63F-3602-EAEE-56AF66A1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9A76-1DF0-FFC2-21C6-CC479578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34A54-29DE-ACE4-4643-B4105C3C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6C86-6F79-AE0D-12B0-A12FF59D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240F4-AF90-BB7B-4BBE-88AAB4DD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F5A4E-ECB7-FE13-738F-6E90B5BA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2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296E-6BD6-F069-3F1A-4408C049F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57868-5F0C-9D07-617F-7CE66A9A6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2C738-D432-5BD6-E048-CEB0AF22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5C963-B076-A8DC-3EC8-6740F86E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20E87-62D4-CF4F-2CAA-D3FA80CA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A5821-925C-DB14-574E-6CA85BAC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0DBC-D741-8553-CD23-A5DB7D37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C088A-E9E9-5385-3FE7-A3576F42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3D557-9C0E-0891-DB28-5C3A67B23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8FD87-57F1-2825-7BAF-6F6B1BE5F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DF1D2-D307-4644-8089-DEAB2AC49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9738A-7EFB-7746-B0E0-F0E629E5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A2F84-6379-D0D7-FE31-0F5CABCF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4C7F0-DC99-E2A5-735D-C90BAEED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CE60-B298-2863-479C-AAF2AAAF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3F67A-C3EA-0DE4-2081-A5769A250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91E28-4F10-FCC1-0A15-85EA0A63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43A24-52F2-1FA3-3A18-ADA5794E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A8AAE-134A-705F-9B6C-0476D1B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D4572-E521-2530-061B-E095A25D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65D03-C687-B6ED-86DF-94EE0193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30EB-A676-878B-1924-4F7E65C8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DF81-0CB1-BCEE-AA42-B81AAE611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43E78-AB75-7E05-1C9E-30AFF73FE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D27AB-65F7-3281-9FF8-FF27F62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8A5E7-3DFF-145A-79FD-959955D6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153DA-8D4B-3B3E-B0F6-CB064DD0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4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D85A-1899-94A0-4BB4-C9DCEA65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1E6A2-443F-C22B-84C6-3F2074A2D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4571E-DFE2-6DC7-050D-F7F70470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AA015-A1C7-AB1A-2141-013DED6B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27770-2768-69D8-6CAB-776A44C2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1CD21-A452-4374-D8CC-E2A2121F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CB54A-A4BA-B2A0-849E-288FE263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80761-3058-B855-722C-60590991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FA4E7-CAEE-C396-FF4A-FCF855582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F093-729C-244D-B675-52A6478E9754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DEE05-0FB3-4FE5-FE07-D5B561C54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A171F-73E7-88EA-FF99-71EAEB92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71406-EEAA-6E48-9A17-D5C357E67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7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909BCF8-456E-D448-7B3A-EBCBAE0D9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6" y="5633374"/>
            <a:ext cx="10529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Representation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in respect of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Draft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2F559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Fanling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/Sheung Shui Extension Area OZP No. S/FSSE/1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圖片 1" descr="HKGC_logo_Primary">
            <a:extLst>
              <a:ext uri="{FF2B5EF4-FFF2-40B4-BE49-F238E27FC236}">
                <a16:creationId xmlns:a16="http://schemas.microsoft.com/office/drawing/2014/main" id="{C5F9AB84-9E67-0A48-347A-3534FCD7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6" y="401025"/>
            <a:ext cx="3607875" cy="36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1D5DE02-93BF-6ED7-EB53-9D62827A9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674" y="4442443"/>
            <a:ext cx="5035618" cy="7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6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ld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ew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ts val="26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O.N.E. living heritage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DD073-B656-4180-1474-A234D8D175B8}"/>
              </a:ext>
            </a:extLst>
          </p:cNvPr>
          <p:cNvSpPr txBox="1"/>
          <p:nvPr/>
        </p:nvSpPr>
        <p:spPr>
          <a:xfrm>
            <a:off x="5196841" y="6239202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58069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HKGC_logo_Primary">
            <a:extLst>
              <a:ext uri="{FF2B5EF4-FFF2-40B4-BE49-F238E27FC236}">
                <a16:creationId xmlns:a16="http://schemas.microsoft.com/office/drawing/2014/main" id="{09ECA31C-5F2F-D267-4747-B843FD1417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81" y="6015789"/>
            <a:ext cx="606855" cy="6068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7B26588-9C43-5FD3-EC79-DC54D6A26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834" y="6603394"/>
            <a:ext cx="1386502" cy="2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O.N.E. living heritage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7EDA7-67A3-C0B3-49D4-591B1AF50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4" r="12065" b="23259"/>
          <a:stretch/>
        </p:blipFill>
        <p:spPr>
          <a:xfrm>
            <a:off x="6558702" y="409165"/>
            <a:ext cx="4646706" cy="60396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39BF7E-242A-9758-D422-292A11ECA7CA}"/>
              </a:ext>
            </a:extLst>
          </p:cNvPr>
          <p:cNvSpPr txBox="1"/>
          <p:nvPr/>
        </p:nvSpPr>
        <p:spPr>
          <a:xfrm>
            <a:off x="600691" y="1205964"/>
            <a:ext cx="58380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2F5597"/>
                </a:solidFill>
                <a:latin typeface="Calisto MT" panose="02040603050505030304" pitchFamily="18" charset="0"/>
              </a:rPr>
              <a:t>Invitation for technical and fee proposals issued 25 May 2023 by </a:t>
            </a:r>
            <a:r>
              <a:rPr lang="en-GB" sz="4000" b="1" dirty="0" err="1">
                <a:solidFill>
                  <a:srgbClr val="2F5597"/>
                </a:solidFill>
                <a:latin typeface="Calisto MT" panose="02040603050505030304" pitchFamily="18" charset="0"/>
              </a:rPr>
              <a:t>HyD.</a:t>
            </a:r>
            <a:endParaRPr lang="en-GB" sz="4000" b="1" dirty="0">
              <a:solidFill>
                <a:srgbClr val="2F5597"/>
              </a:solidFill>
              <a:latin typeface="Calisto MT" panose="020406030505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7B8708-52C1-6094-3FF0-2D57D5058CE9}"/>
              </a:ext>
            </a:extLst>
          </p:cNvPr>
          <p:cNvSpPr txBox="1"/>
          <p:nvPr/>
        </p:nvSpPr>
        <p:spPr>
          <a:xfrm>
            <a:off x="732946" y="3713045"/>
            <a:ext cx="557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F5597"/>
                </a:solidFill>
                <a:latin typeface="Calisto MT" panose="02040603050505030304" pitchFamily="18" charset="0"/>
              </a:rPr>
              <a:t>14 Jun 2023 Chair/DPO said “we are leaving space on the north strip 10 m wide, and if necessary will expand the road but there’s no Highways Department timetable”.</a:t>
            </a:r>
          </a:p>
        </p:txBody>
      </p:sp>
    </p:spTree>
    <p:extLst>
      <p:ext uri="{BB962C8B-B14F-4D97-AF65-F5344CB8AC3E}">
        <p14:creationId xmlns:p14="http://schemas.microsoft.com/office/powerpoint/2010/main" val="344721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HKGC_logo_Primary">
            <a:extLst>
              <a:ext uri="{FF2B5EF4-FFF2-40B4-BE49-F238E27FC236}">
                <a16:creationId xmlns:a16="http://schemas.microsoft.com/office/drawing/2014/main" id="{2962E4BF-A2FE-932A-E633-B27CFE86D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81" y="6015789"/>
            <a:ext cx="606855" cy="606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A61E2F3-C655-7FBC-5D9F-A3474122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834" y="6603394"/>
            <a:ext cx="1386502" cy="2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O.N.E. living heritage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1D6E4-1D10-2201-F395-7FDB7C10F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219" y="1011420"/>
            <a:ext cx="6407562" cy="5344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2D163-42D6-BD08-A27A-F9B5AACD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452" y="302000"/>
            <a:ext cx="8553096" cy="2165473"/>
          </a:xfrm>
          <a:prstGeom prst="rect">
            <a:avLst/>
          </a:prstGeom>
          <a:ln w="57150">
            <a:solidFill>
              <a:srgbClr val="CA5449"/>
            </a:solidFill>
          </a:ln>
        </p:spPr>
      </p:pic>
    </p:spTree>
    <p:extLst>
      <p:ext uri="{BB962C8B-B14F-4D97-AF65-F5344CB8AC3E}">
        <p14:creationId xmlns:p14="http://schemas.microsoft.com/office/powerpoint/2010/main" val="334940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HKGC_logo_Primary">
            <a:extLst>
              <a:ext uri="{FF2B5EF4-FFF2-40B4-BE49-F238E27FC236}">
                <a16:creationId xmlns:a16="http://schemas.microsoft.com/office/drawing/2014/main" id="{2962E4BF-A2FE-932A-E633-B27CFE86D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981" y="6015789"/>
            <a:ext cx="606855" cy="606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A61E2F3-C655-7FBC-5D9F-A34741228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4834" y="6603394"/>
            <a:ext cx="1386502" cy="2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O.N.E. living heritage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19439-C6B7-BBDA-4FBD-154648D0E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63" y="476759"/>
            <a:ext cx="8591474" cy="605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9AD10B-4E52-3D27-71EA-F6064FB9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715" y="188649"/>
            <a:ext cx="4926695" cy="2590257"/>
          </a:xfrm>
          <a:prstGeom prst="rect">
            <a:avLst/>
          </a:prstGeom>
          <a:ln w="57150">
            <a:solidFill>
              <a:srgbClr val="CA5449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3272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106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Calisto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luk</dc:creator>
  <cp:lastModifiedBy>Doris Hui</cp:lastModifiedBy>
  <cp:revision>25</cp:revision>
  <dcterms:created xsi:type="dcterms:W3CDTF">2023-06-01T06:53:12Z</dcterms:created>
  <dcterms:modified xsi:type="dcterms:W3CDTF">2023-06-18T04:48:21Z</dcterms:modified>
</cp:coreProperties>
</file>